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sldIdLst>
    <p:sldId id="256" r:id="rId3"/>
    <p:sldId id="269" r:id="rId4"/>
    <p:sldId id="257" r:id="rId5"/>
    <p:sldId id="258" r:id="rId6"/>
    <p:sldId id="259" r:id="rId7"/>
    <p:sldId id="260" r:id="rId8"/>
    <p:sldId id="262" r:id="rId9"/>
    <p:sldId id="263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24AC-C20C-4EC8-9E3E-FA55E1CAB8B2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9636-D31C-4AA9-9233-8CD23238B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24AC-C20C-4EC8-9E3E-FA55E1CAB8B2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9636-D31C-4AA9-9233-8CD23238B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24AC-C20C-4EC8-9E3E-FA55E1CAB8B2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9636-D31C-4AA9-9233-8CD23238B36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3AB7-505C-4156-A632-E0355CF94314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2FF1-BE42-452C-91BD-D83B460AD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60601119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3AB7-505C-4156-A632-E0355CF94314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2FF1-BE42-452C-91BD-D83B460AD9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765416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3AB7-505C-4156-A632-E0355CF94314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72A2FF1-BE42-452C-91BD-D83B460AD9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177033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3AB7-505C-4156-A632-E0355CF94314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2FF1-BE42-452C-91BD-D83B460AD9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52147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3AB7-505C-4156-A632-E0355CF94314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2FF1-BE42-452C-91BD-D83B460AD9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17660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3AB7-505C-4156-A632-E0355CF94314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2FF1-BE42-452C-91BD-D83B460AD9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209438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3AB7-505C-4156-A632-E0355CF94314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2FF1-BE42-452C-91BD-D83B460AD9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903931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3AB7-505C-4156-A632-E0355CF94314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2FF1-BE42-452C-91BD-D83B460AD9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829009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24AC-C20C-4EC8-9E3E-FA55E1CAB8B2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9636-D31C-4AA9-9233-8CD23238B36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3AB7-505C-4156-A632-E0355CF94314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2FF1-BE42-452C-91BD-D83B460AD9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680310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3AB7-505C-4156-A632-E0355CF94314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2FF1-BE42-452C-91BD-D83B460AD9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064609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3AB7-505C-4156-A632-E0355CF94314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2FF1-BE42-452C-91BD-D83B460AD9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495903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24AC-C20C-4EC8-9E3E-FA55E1CAB8B2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9636-D31C-4AA9-9233-8CD23238B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24AC-C20C-4EC8-9E3E-FA55E1CAB8B2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9636-D31C-4AA9-9233-8CD23238B36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24AC-C20C-4EC8-9E3E-FA55E1CAB8B2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9636-D31C-4AA9-9233-8CD23238B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24AC-C20C-4EC8-9E3E-FA55E1CAB8B2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9636-D31C-4AA9-9233-8CD23238B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24AC-C20C-4EC8-9E3E-FA55E1CAB8B2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9636-D31C-4AA9-9233-8CD23238B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24AC-C20C-4EC8-9E3E-FA55E1CAB8B2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9636-D31C-4AA9-9233-8CD23238B36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24AC-C20C-4EC8-9E3E-FA55E1CAB8B2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9636-D31C-4AA9-9233-8CD23238B36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46D24AC-C20C-4EC8-9E3E-FA55E1CAB8B2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1359636-D31C-4AA9-9233-8CD23238B36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C53AB7-505C-4156-A632-E0355CF94314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72A2FF1-BE42-452C-91BD-D83B460AD9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91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80728"/>
            <a:ext cx="6400800" cy="14732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КАЛИНИНГРАДСКАЯ ОБЛАСТЬ – САМЫЙ ЗАПАДНЫЙ РЕГИОН РОССИИ.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78337"/>
            <a:ext cx="2275631" cy="279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er\Pictures\Новая папка (4)\686px-Flag_of_Kaliningrad_Oblast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0707" y="3212976"/>
            <a:ext cx="2767009" cy="1855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4853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4176463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>
                <a:solidFill>
                  <a:srgbClr val="002060"/>
                </a:solidFill>
              </a:rPr>
              <a:t>Куршская коса - это песчаный полуостров длиной 98 км (российская часть - 48 км), шириной от 400 м до 4 км. </a:t>
            </a:r>
          </a:p>
          <a:p>
            <a:pPr algn="just"/>
            <a:r>
              <a:rPr lang="ru-RU" sz="2600" b="1" dirty="0">
                <a:solidFill>
                  <a:srgbClr val="002060"/>
                </a:solidFill>
              </a:rPr>
              <a:t>В 1987 году именно здесь был образован, в числе первых в России, Национальный парк «Куршская коса».</a:t>
            </a:r>
          </a:p>
          <a:p>
            <a:endParaRPr lang="ru-RU" dirty="0"/>
          </a:p>
        </p:txBody>
      </p:sp>
      <p:pic>
        <p:nvPicPr>
          <p:cNvPr id="3" name="Picture 2" descr="C:\Users\user\Pictures\Новая папка (4)\kur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714" y="4293096"/>
            <a:ext cx="3735238" cy="245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5" descr="23d0f7d7be5a7c30fd2981f0f3178f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392" y="3573016"/>
            <a:ext cx="4216019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user\Pictures\Новая папка (4)\f42229533152d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2392" y="500042"/>
            <a:ext cx="4216019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7196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20688"/>
            <a:ext cx="6400800" cy="14732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Что нового ты узнал о Калининградской области?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CD26752-CC51-40AB-A0A6-D232E1CCA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93" y="1700808"/>
            <a:ext cx="6492213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160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-rossii-s-goroda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0371"/>
            <a:ext cx="9144000" cy="53372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 стрелкой 5">
            <a:extLst>
              <a:ext uri="{FF2B5EF4-FFF2-40B4-BE49-F238E27FC236}">
                <a16:creationId xmlns="" xmlns:a16="http://schemas.microsoft.com/office/drawing/2014/main" id="{AA210087-0AA2-4758-984F-7190D840D458}"/>
              </a:ext>
            </a:extLst>
          </p:cNvPr>
          <p:cNvCxnSpPr>
            <a:cxnSpLocks/>
          </p:cNvCxnSpPr>
          <p:nvPr/>
        </p:nvCxnSpPr>
        <p:spPr>
          <a:xfrm flipH="1">
            <a:off x="467544" y="1664804"/>
            <a:ext cx="288000" cy="2520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BA694D5-0AAA-459B-B066-D1D26DF8911B}"/>
              </a:ext>
            </a:extLst>
          </p:cNvPr>
          <p:cNvSpPr txBox="1"/>
          <p:nvPr/>
        </p:nvSpPr>
        <p:spPr>
          <a:xfrm>
            <a:off x="755544" y="1495817"/>
            <a:ext cx="18722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Калининградская область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EA68C4A-A687-4201-89AB-75A7DA3F7964}"/>
              </a:ext>
            </a:extLst>
          </p:cNvPr>
          <p:cNvSpPr txBox="1"/>
          <p:nvPr/>
        </p:nvSpPr>
        <p:spPr>
          <a:xfrm>
            <a:off x="1043608" y="623731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Найдите на карте Калининградскую область.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20CBA3D-C36F-4B13-AE91-BBD4710EF06D}"/>
              </a:ext>
            </a:extLst>
          </p:cNvPr>
          <p:cNvSpPr/>
          <p:nvPr/>
        </p:nvSpPr>
        <p:spPr>
          <a:xfrm>
            <a:off x="1367644" y="44198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Область расположена на крайнем западе России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(самый маленький субъект РФ). </a:t>
            </a: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8600"/>
            <a:ext cx="8712968" cy="442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849694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На юге граничит с Польшей, на севере и востоке с Литвой. На </a:t>
            </a:r>
            <a:r>
              <a:rPr lang="ru-RU" sz="2800" b="1" dirty="0">
                <a:solidFill>
                  <a:srgbClr val="002060"/>
                </a:solidFill>
              </a:rPr>
              <a:t>западе</a:t>
            </a:r>
            <a:r>
              <a:rPr lang="ru-RU" sz="2400" b="1" dirty="0">
                <a:solidFill>
                  <a:srgbClr val="002060"/>
                </a:solidFill>
              </a:rPr>
              <a:t> и юго-западе омывается Балтийским морем и его большими опресненными заливами Куршским и Калининградским. </a:t>
            </a:r>
          </a:p>
          <a:p>
            <a:pPr algn="ctr"/>
            <a:r>
              <a:rPr lang="ru-RU" sz="2400" dirty="0"/>
              <a:t>(рассмотри на карте, найди названные объекты)</a:t>
            </a:r>
          </a:p>
        </p:txBody>
      </p:sp>
    </p:spTree>
    <p:extLst>
      <p:ext uri="{BB962C8B-B14F-4D97-AF65-F5344CB8AC3E}">
        <p14:creationId xmlns:p14="http://schemas.microsoft.com/office/powerpoint/2010/main" val="2420107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5" y="872465"/>
            <a:ext cx="3861429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6076" y="333856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Статистика района: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949188"/>
              </p:ext>
            </p:extLst>
          </p:nvPr>
        </p:nvGraphicFramePr>
        <p:xfrm>
          <a:off x="5004048" y="1628800"/>
          <a:ext cx="3816424" cy="4674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48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3219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Площадь</a:t>
                      </a:r>
                    </a:p>
                    <a:p>
                      <a:pPr algn="ctr"/>
                      <a:r>
                        <a:rPr lang="ru-RU" sz="2400" dirty="0"/>
                        <a:t>(кв. км):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15100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0541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Население</a:t>
                      </a:r>
                    </a:p>
                    <a:p>
                      <a:pPr algn="ctr"/>
                      <a:r>
                        <a:rPr lang="ru-RU" sz="2400" dirty="0"/>
                        <a:t>(чел):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955281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3682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Плотность населения</a:t>
                      </a:r>
                    </a:p>
                    <a:p>
                      <a:pPr algn="ctr"/>
                      <a:r>
                        <a:rPr lang="ru-RU" sz="2400" dirty="0"/>
                        <a:t>(чел</a:t>
                      </a:r>
                      <a:r>
                        <a:rPr lang="en-US" sz="2400" dirty="0"/>
                        <a:t>/</a:t>
                      </a:r>
                      <a:r>
                        <a:rPr lang="ru-RU" sz="2400" dirty="0" err="1"/>
                        <a:t>кв.км</a:t>
                      </a:r>
                      <a:r>
                        <a:rPr lang="ru-RU" sz="2400" dirty="0"/>
                        <a:t>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2835" y="3248729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Город </a:t>
            </a:r>
            <a:r>
              <a:rPr lang="ru-RU" sz="2400" b="1" dirty="0" smtClean="0">
                <a:solidFill>
                  <a:srgbClr val="002060"/>
                </a:solidFill>
              </a:rPr>
              <a:t>Калининград </a:t>
            </a:r>
            <a:r>
              <a:rPr lang="ru-RU" sz="2400" b="1" dirty="0">
                <a:solidFill>
                  <a:srgbClr val="002060"/>
                </a:solidFill>
              </a:rPr>
              <a:t>– административный центр области.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Всего в области 22 города. Помимо Калининграда крупными городами являются Советск, </a:t>
            </a:r>
            <a:r>
              <a:rPr lang="ru-RU" sz="2400" b="1" dirty="0" smtClean="0">
                <a:solidFill>
                  <a:srgbClr val="002060"/>
                </a:solidFill>
              </a:rPr>
              <a:t>Черняховск </a:t>
            </a:r>
            <a:r>
              <a:rPr lang="ru-RU" sz="2400" b="1" dirty="0">
                <a:solidFill>
                  <a:srgbClr val="002060"/>
                </a:solidFill>
              </a:rPr>
              <a:t>и Светлый.</a:t>
            </a:r>
          </a:p>
        </p:txBody>
      </p:sp>
    </p:spTree>
    <p:extLst>
      <p:ext uri="{BB962C8B-B14F-4D97-AF65-F5344CB8AC3E}">
        <p14:creationId xmlns:p14="http://schemas.microsoft.com/office/powerpoint/2010/main" val="1465468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2080" y="69269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Климат: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43" y="2204864"/>
            <a:ext cx="4502057" cy="3372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371" y="548680"/>
            <a:ext cx="42484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Климат Калининградской области, расположенной в умеренном климатическом поясе, принято считать переходным от морского к умеренно континентальному. Средняя температура июля плюс 17 градусов, средняя температура января минус 3 градуса.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Атмосферные осадки в среднем колеблются от 650 до 940 мм в год, наибольшее их количество может достигать 1100 мм, наименьшее – 400 мм.</a:t>
            </a:r>
          </a:p>
        </p:txBody>
      </p:sp>
    </p:spTree>
    <p:extLst>
      <p:ext uri="{BB962C8B-B14F-4D97-AF65-F5344CB8AC3E}">
        <p14:creationId xmlns:p14="http://schemas.microsoft.com/office/powerpoint/2010/main" val="248419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7984" y="332656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Озера и реки в районе: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28" y="1488968"/>
            <a:ext cx="3113971" cy="209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0" y="3903224"/>
            <a:ext cx="3501881" cy="232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39074" y="1358041"/>
            <a:ext cx="45813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</a:rPr>
              <a:t>Область богата реками. Всего по территории области протекает 148 рек длиной более десяти километров. Крупные реки: Неман (с притоком Шешупе) и Преголя (с притоком Лава). 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</a:rPr>
              <a:t>Многочисленные озера. Самое большое озеро </a:t>
            </a:r>
            <a:r>
              <a:rPr lang="ru-RU" sz="2800" b="1" dirty="0" err="1">
                <a:solidFill>
                  <a:srgbClr val="002060"/>
                </a:solidFill>
              </a:rPr>
              <a:t>Виштынецкое</a:t>
            </a:r>
            <a:r>
              <a:rPr lang="ru-RU" sz="2800" b="1" dirty="0">
                <a:solidFill>
                  <a:srgbClr val="002060"/>
                </a:solidFill>
              </a:rPr>
              <a:t>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3" y="957931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Дельта реки Неман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1149" y="6242148"/>
            <a:ext cx="3307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Озера </a:t>
            </a:r>
            <a:r>
              <a:rPr lang="ru-RU" sz="2000" i="1" dirty="0" err="1"/>
              <a:t>Виштынецкое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214410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40466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Промышленность: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622402"/>
              </p:ext>
            </p:extLst>
          </p:nvPr>
        </p:nvGraphicFramePr>
        <p:xfrm>
          <a:off x="4932040" y="1700808"/>
          <a:ext cx="3960440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0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84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r>
                        <a:rPr lang="ru-RU" dirty="0"/>
                        <a:t>Добыча полезный ископаемых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120 предприятий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r>
                        <a:rPr lang="ru-RU" dirty="0"/>
                        <a:t>Обрабатывающие производства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5740 предприятий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r>
                        <a:rPr lang="ru-RU" dirty="0"/>
                        <a:t>Производство распределения воды</a:t>
                      </a:r>
                      <a:r>
                        <a:rPr lang="ru-RU" baseline="0" dirty="0"/>
                        <a:t> и газа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206 предприятий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709580"/>
            <a:ext cx="468052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>
                <a:solidFill>
                  <a:srgbClr val="002060"/>
                </a:solidFill>
              </a:rPr>
              <a:t>Промышленность Калининградской области включает такие виды экономической деятельности, как добыча полезных ископаемых, обрабатывающие производства, производство и распределение электроэнергии газа и воды. </a:t>
            </a:r>
          </a:p>
          <a:p>
            <a:pPr algn="just"/>
            <a:r>
              <a:rPr lang="ru-RU" sz="2600" b="1" dirty="0">
                <a:solidFill>
                  <a:srgbClr val="002060"/>
                </a:solidFill>
              </a:rPr>
              <a:t>В регионе осуществляют деятельность более 6 тысяч промышленных предприятий. Развито промышленное рыболовство и судостроение. </a:t>
            </a:r>
          </a:p>
        </p:txBody>
      </p:sp>
    </p:spTree>
    <p:extLst>
      <p:ext uri="{BB962C8B-B14F-4D97-AF65-F5344CB8AC3E}">
        <p14:creationId xmlns:p14="http://schemas.microsoft.com/office/powerpoint/2010/main" val="323167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9729" y="404664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Добыча полезных ископаемы: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268760"/>
            <a:ext cx="36724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В Калининградской области находится единственный в мире янтарный карьер, в нем добывается более 90% мировых запасов янтаря. В настоящее время годовая добыча янтаря составляет нескольких сотен тонн.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Также </a:t>
            </a:r>
            <a:r>
              <a:rPr lang="ru-RU" sz="2400" b="1" dirty="0">
                <a:solidFill>
                  <a:srgbClr val="002060"/>
                </a:solidFill>
              </a:rPr>
              <a:t>ведется добыча нефти, торфа, каменной соли и бурого угля.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49A0E5E-A22A-4575-82CA-E07B50EF1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729" y="1700808"/>
            <a:ext cx="4075732" cy="2280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F3CD4BE-FB29-4823-AABE-68418BEA7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841" y="4200589"/>
            <a:ext cx="3432355" cy="2280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3257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370887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 </a:t>
            </a:r>
            <a:br>
              <a:rPr lang="ru-RU" sz="2000" b="1" dirty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Янтарь — окаменелая смола     хвойных деревьев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Жидкая органическая смола за миллионы лет приобретала свойства красивого камня, нередко сохраняя внутри случайно попавших в жидкий плен насекомых.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3" name="Picture 2" descr="C:\Users\user\Pictures\Новая папка (4)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936" y="500042"/>
            <a:ext cx="4920465" cy="3295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user\Pictures\Новая папка (4)\0_8dc46_99bd8336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3608392"/>
            <a:ext cx="4740911" cy="339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1362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102</TotalTime>
  <Words>343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Book Antiqua</vt:lpstr>
      <vt:lpstr>Candara</vt:lpstr>
      <vt:lpstr>Lucida Sans</vt:lpstr>
      <vt:lpstr>Symbol</vt:lpstr>
      <vt:lpstr>Times New Roman</vt:lpstr>
      <vt:lpstr>Wingdings</vt:lpstr>
      <vt:lpstr>Wingdings 2</vt:lpstr>
      <vt:lpstr>Wingdings 3</vt:lpstr>
      <vt:lpstr>Волна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Калининградская область</dc:title>
  <dc:creator>Lyusya</dc:creator>
  <cp:lastModifiedBy>Пользователь</cp:lastModifiedBy>
  <cp:revision>16</cp:revision>
  <dcterms:created xsi:type="dcterms:W3CDTF">2016-12-18T16:19:45Z</dcterms:created>
  <dcterms:modified xsi:type="dcterms:W3CDTF">2025-06-05T09:08:38Z</dcterms:modified>
</cp:coreProperties>
</file>