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68" r:id="rId3"/>
    <p:sldId id="257" r:id="rId4"/>
    <p:sldId id="272" r:id="rId5"/>
    <p:sldId id="263" r:id="rId6"/>
    <p:sldId id="258" r:id="rId7"/>
    <p:sldId id="264" r:id="rId8"/>
    <p:sldId id="259" r:id="rId9"/>
    <p:sldId id="269" r:id="rId10"/>
    <p:sldId id="260" r:id="rId11"/>
    <p:sldId id="261" r:id="rId12"/>
    <p:sldId id="266" r:id="rId13"/>
    <p:sldId id="270" r:id="rId14"/>
    <p:sldId id="265" r:id="rId15"/>
    <p:sldId id="262" r:id="rId16"/>
    <p:sldId id="271" r:id="rId17"/>
    <p:sldId id="26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C0E46-0505-43C3-8568-DDAF953E7D9A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CD23C-8CD8-43B0-9C93-BDEA8681D1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CD23C-8CD8-43B0-9C93-BDEA8681D1C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3AB7-505C-4156-A632-E0355CF94314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A2FF1-BE42-452C-91BD-D83B460AD9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3AB7-505C-4156-A632-E0355CF94314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A2FF1-BE42-452C-91BD-D83B460AD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3AB7-505C-4156-A632-E0355CF94314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A2FF1-BE42-452C-91BD-D83B460AD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24AC-C20C-4EC8-9E3E-FA55E1CAB8B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9636-D31C-4AA9-9233-8CD23238B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938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24AC-C20C-4EC8-9E3E-FA55E1CAB8B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9636-D31C-4AA9-9233-8CD23238B36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46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24AC-C20C-4EC8-9E3E-FA55E1CAB8B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9636-D31C-4AA9-9233-8CD23238B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91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24AC-C20C-4EC8-9E3E-FA55E1CAB8B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9636-D31C-4AA9-9233-8CD23238B36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93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24AC-C20C-4EC8-9E3E-FA55E1CAB8B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9636-D31C-4AA9-9233-8CD23238B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02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24AC-C20C-4EC8-9E3E-FA55E1CAB8B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9636-D31C-4AA9-9233-8CD23238B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448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24AC-C20C-4EC8-9E3E-FA55E1CAB8B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9636-D31C-4AA9-9233-8CD23238B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465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24AC-C20C-4EC8-9E3E-FA55E1CAB8B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9636-D31C-4AA9-9233-8CD23238B36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63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3AB7-505C-4156-A632-E0355CF94314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A2FF1-BE42-452C-91BD-D83B460AD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24AC-C20C-4EC8-9E3E-FA55E1CAB8B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9636-D31C-4AA9-9233-8CD23238B36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30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24AC-C20C-4EC8-9E3E-FA55E1CAB8B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9636-D31C-4AA9-9233-8CD23238B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27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D24AC-C20C-4EC8-9E3E-FA55E1CAB8B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9636-D31C-4AA9-9233-8CD23238B36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340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3AB7-505C-4156-A632-E0355CF94314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72A2FF1-BE42-452C-91BD-D83B460AD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3AB7-505C-4156-A632-E0355CF94314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A2FF1-BE42-452C-91BD-D83B460AD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3AB7-505C-4156-A632-E0355CF94314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A2FF1-BE42-452C-91BD-D83B460AD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3AB7-505C-4156-A632-E0355CF94314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A2FF1-BE42-452C-91BD-D83B460AD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3AB7-505C-4156-A632-E0355CF94314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A2FF1-BE42-452C-91BD-D83B460AD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3AB7-505C-4156-A632-E0355CF94314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A2FF1-BE42-452C-91BD-D83B460AD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3AB7-505C-4156-A632-E0355CF94314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A2FF1-BE42-452C-91BD-D83B460AD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7C53AB7-505C-4156-A632-E0355CF94314}" type="datetimeFigureOut">
              <a:rPr lang="ru-RU" smtClean="0"/>
              <a:pPr/>
              <a:t>20.05.2020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72A2FF1-BE42-452C-91BD-D83B460AD9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46D24AC-C20C-4EC8-9E3E-FA55E1CAB8B2}" type="datetimeFigureOut">
              <a:rPr lang="ru-RU" smtClean="0"/>
              <a:t>20.05.2020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1359636-D31C-4AA9-9233-8CD23238B36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3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36240"/>
            <a:ext cx="8229600" cy="121156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3300"/>
                </a:solidFill>
              </a:rPr>
              <a:t>«Природа Калининградской области»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B6D25B-9244-49EE-9771-8E9332497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442" y="1628800"/>
            <a:ext cx="4176464" cy="1955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077593-216B-4873-9FC7-A5426B7A8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08" y="1692266"/>
            <a:ext cx="3851920" cy="256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E51A13-5E75-4160-80DA-81B7FDEF5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736" y="3765777"/>
            <a:ext cx="3863876" cy="256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975B7A-7C0A-48ED-AF8E-57D7D94D9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437112"/>
            <a:ext cx="4133759" cy="2258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178859"/>
            <a:ext cx="8215370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    Из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хищников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в области</a:t>
            </a:r>
            <a:r>
              <a:rPr kumimoji="0" lang="ru-RU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встречаются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лисицы,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                 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горностаи,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 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+mj-lt"/>
                <a:ea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куницы,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 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хорьки, 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ласки…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 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dirty="0"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Рисунок 2" descr="лис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6549" y="755812"/>
            <a:ext cx="2046877" cy="153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горностай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 flipH="1">
            <a:off x="4268976" y="1668661"/>
            <a:ext cx="2000264" cy="164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хорё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6549" y="3861048"/>
            <a:ext cx="2340182" cy="1618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kunits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2780928"/>
            <a:ext cx="2198048" cy="1648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лас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4858515"/>
            <a:ext cx="2198048" cy="1872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0"/>
            <a:ext cx="8001056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+mj-lt"/>
                <a:ea typeface="Times New Roman" pitchFamily="18" charset="0"/>
                <a:cs typeface="Times New Roman" pitchFamily="18" charset="0"/>
              </a:rPr>
              <a:t>                  Грызуны </a:t>
            </a:r>
            <a:r>
              <a:rPr lang="ru-RU" sz="2800" dirty="0">
                <a:latin typeface="+mj-lt"/>
                <a:ea typeface="Times New Roman" pitchFamily="18" charset="0"/>
                <a:cs typeface="Times New Roman" pitchFamily="18" charset="0"/>
              </a:rPr>
              <a:t>представлены</a:t>
            </a:r>
            <a:r>
              <a:rPr lang="ru-RU" sz="2800" dirty="0"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+mj-lt"/>
                <a:ea typeface="Times New Roman" pitchFamily="18" charset="0"/>
                <a:cs typeface="Times New Roman" pitchFamily="18" charset="0"/>
              </a:rPr>
              <a:t>бобром,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ea typeface="Times New Roman" pitchFamily="18" charset="0"/>
                <a:cs typeface="Times New Roman" pitchFamily="18" charset="0"/>
              </a:rPr>
              <a:t>                     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+mj-lt"/>
                <a:ea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2800" dirty="0">
                <a:latin typeface="+mj-lt"/>
                <a:ea typeface="Times New Roman" pitchFamily="18" charset="0"/>
                <a:cs typeface="Times New Roman" pitchFamily="18" charset="0"/>
              </a:rPr>
              <a:t>нутрией,</a:t>
            </a: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+mj-lt"/>
                <a:ea typeface="Times New Roman" pitchFamily="18" charset="0"/>
                <a:cs typeface="Times New Roman" pitchFamily="18" charset="0"/>
              </a:rPr>
              <a:t>ондатрой,</a:t>
            </a:r>
            <a:r>
              <a:rPr lang="ru-RU" sz="2400" dirty="0"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+mj-lt"/>
                <a:ea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ru-RU" sz="2800" dirty="0">
                <a:latin typeface="+mj-lt"/>
                <a:ea typeface="Times New Roman" pitchFamily="18" charset="0"/>
                <a:cs typeface="Times New Roman" pitchFamily="18" charset="0"/>
              </a:rPr>
              <a:t>белкой. </a:t>
            </a:r>
            <a:endParaRPr lang="ru-RU" sz="2800" dirty="0">
              <a:latin typeface="+mj-lt"/>
              <a:cs typeface="Times New Roman" pitchFamily="18" charset="0"/>
            </a:endParaRPr>
          </a:p>
        </p:txBody>
      </p:sp>
      <p:pic>
        <p:nvPicPr>
          <p:cNvPr id="3" name="Рисунок 2" descr="bober999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1907704" y="468655"/>
            <a:ext cx="2589438" cy="1785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нутр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1988840"/>
            <a:ext cx="2712934" cy="203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ондатр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3084388"/>
            <a:ext cx="2068852" cy="277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0_335e3_c01effc1_XL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6200285" y="4653136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ED633C-612F-4AB8-99A1-FBCEAC05E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522EC2-5071-4768-8397-480DF5A14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4BC564-B562-4B16-88D6-B32E75EC4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7CC49D-4271-45FE-9B91-4745655DE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97528"/>
      </p:ext>
    </p:extLst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chemeClr val="accent3">
                    <a:lumMod val="50000"/>
                  </a:schemeClr>
                </a:solidFill>
              </a:rPr>
              <a:t>- Каких представителей растительного и животного мира нашей области </a:t>
            </a:r>
            <a:br>
              <a:rPr lang="ru-RU" sz="4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4400" dirty="0">
                <a:solidFill>
                  <a:schemeClr val="accent3">
                    <a:lumMod val="50000"/>
                  </a:schemeClr>
                </a:solidFill>
              </a:rPr>
              <a:t>ты знаешь?</a:t>
            </a:r>
            <a:br>
              <a:rPr lang="ru-RU" sz="4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4400" dirty="0">
                <a:solidFill>
                  <a:schemeClr val="accent3">
                    <a:lumMod val="50000"/>
                  </a:schemeClr>
                </a:solidFill>
              </a:rPr>
              <a:t>- Как надо относится к природе родного края?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C72AE9-4E5C-4605-AF61-F57E3FC1A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036" y="3861048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Калининградская</a:t>
            </a:r>
            <a:br>
              <a:rPr lang="ru-RU" sz="4800" dirty="0">
                <a:solidFill>
                  <a:srgbClr val="C00000"/>
                </a:solidFill>
              </a:rPr>
            </a:br>
            <a:r>
              <a:rPr lang="ru-RU" sz="4800" dirty="0">
                <a:solidFill>
                  <a:srgbClr val="C00000"/>
                </a:solidFill>
              </a:rPr>
              <a:t> область</a:t>
            </a:r>
          </a:p>
        </p:txBody>
      </p:sp>
      <p:pic>
        <p:nvPicPr>
          <p:cNvPr id="5" name="Содержимое 4" descr="20100404072505!Калининградская_область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-10000"/>
          </a:blip>
          <a:stretch>
            <a:fillRect/>
          </a:stretch>
        </p:blipFill>
        <p:spPr>
          <a:xfrm>
            <a:off x="500034" y="2071678"/>
            <a:ext cx="8229600" cy="4570857"/>
          </a:xfrm>
          <a:ln>
            <a:solidFill>
              <a:schemeClr val="tx1"/>
            </a:solidFill>
          </a:ln>
        </p:spPr>
      </p:pic>
      <p:pic>
        <p:nvPicPr>
          <p:cNvPr id="6" name="Рисунок 5" descr="flagko2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14356"/>
            <a:ext cx="1803194" cy="1285884"/>
          </a:xfrm>
          <a:prstGeom prst="rect">
            <a:avLst/>
          </a:prstGeom>
        </p:spPr>
      </p:pic>
      <p:pic>
        <p:nvPicPr>
          <p:cNvPr id="7" name="Рисунок 6" descr="2000px-Kaliningrad_Oblast_Coat_of_Arms_2006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90225" y="0"/>
            <a:ext cx="1653775" cy="200024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4854" y="257201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Природные зоны и природа.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106" y="1581150"/>
            <a:ext cx="2952328" cy="221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451" y="4039277"/>
            <a:ext cx="3107637" cy="232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1440154"/>
            <a:ext cx="52030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Область расположена в зоне смешанных лесов.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Почвы подзолистые, в значительной степени окультуренные. Широколиственно- темнохвойные леса (дуб, ель, сосна, береза, липа) занимают около 15% территории. Сохранились заяц-русак, белка, куница, лисица, косуля, кабан и др.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В опресненных морских заливах обитают лещ, судак, снеток, угорь;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в море салака, килька, корюшка, лосось.</a:t>
            </a:r>
          </a:p>
        </p:txBody>
      </p:sp>
    </p:spTree>
    <p:extLst>
      <p:ext uri="{BB962C8B-B14F-4D97-AF65-F5344CB8AC3E}">
        <p14:creationId xmlns:p14="http://schemas.microsoft.com/office/powerpoint/2010/main" val="2357968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72547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Разнообразие природы Калининградской области</a:t>
            </a:r>
          </a:p>
        </p:txBody>
      </p:sp>
      <p:pic>
        <p:nvPicPr>
          <p:cNvPr id="4" name="Содержимое 3" descr="у моря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785786" y="1357298"/>
            <a:ext cx="3429024" cy="25717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дюны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4643438" y="1428736"/>
            <a:ext cx="3532934" cy="24288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танц. лес.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l="1757" t="2610" r="1600" b="6054"/>
          <a:stretch>
            <a:fillRect/>
          </a:stretch>
        </p:blipFill>
        <p:spPr>
          <a:xfrm>
            <a:off x="4602616" y="4000504"/>
            <a:ext cx="4153610" cy="26432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сосн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4071941"/>
            <a:ext cx="3857652" cy="25717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868346"/>
          </a:xfrm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rgbClr val="C00000"/>
                </a:solidFill>
              </a:rPr>
              <a:t>Растительный мир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258204" cy="4952062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latin typeface="+mj-lt"/>
              </a:rPr>
              <a:t>Много столетий назад почти вся поверхность области была покрыта лесами. </a:t>
            </a:r>
          </a:p>
          <a:p>
            <a:pPr algn="just"/>
            <a:r>
              <a:rPr lang="ru-RU" dirty="0">
                <a:latin typeface="+mj-lt"/>
              </a:rPr>
              <a:t>Чтобы расширить угодья для сельского хозяйства, леса вырубались. Но крупные лесные массивы сохранились. </a:t>
            </a:r>
          </a:p>
          <a:p>
            <a:pPr algn="just"/>
            <a:r>
              <a:rPr lang="ru-RU" dirty="0">
                <a:latin typeface="+mj-lt"/>
              </a:rPr>
              <a:t>В растительном покрове области насчитывается более 1 250 видов растений. Из них около тысячи завезены с других континентов нашей планеты. Среди них деревья, кустарники, травянистые растения.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571" y="980728"/>
            <a:ext cx="45023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В лесах в основном растут ели, сосны, дубы, клёны, берёзы…</a:t>
            </a:r>
            <a:endParaRPr lang="en-US" sz="2800" dirty="0"/>
          </a:p>
          <a:p>
            <a:endParaRPr lang="ru-RU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    </a:t>
            </a:r>
            <a:endParaRPr lang="ru-RU" sz="2800" dirty="0">
              <a:latin typeface="+mj-lt"/>
            </a:endParaRPr>
          </a:p>
          <a:p>
            <a:endParaRPr lang="en-US" sz="2800" dirty="0"/>
          </a:p>
          <a:p>
            <a:endParaRPr lang="ru-RU" sz="2800" dirty="0"/>
          </a:p>
          <a:p>
            <a:r>
              <a:rPr lang="en-US" sz="2800" dirty="0"/>
              <a:t>                   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                                               </a:t>
            </a:r>
            <a:r>
              <a:rPr lang="ru-RU" sz="2800" dirty="0"/>
              <a:t> </a:t>
            </a:r>
            <a:endParaRPr lang="en-US" sz="2800" dirty="0"/>
          </a:p>
        </p:txBody>
      </p:sp>
      <p:pic>
        <p:nvPicPr>
          <p:cNvPr id="5122" name="Picture 2" descr="http://www.ecosystema.ru/08nature/world/kk/06.jpg"/>
          <p:cNvPicPr>
            <a:picLocks noChangeAspect="1" noChangeArrowheads="1"/>
          </p:cNvPicPr>
          <p:nvPr/>
        </p:nvPicPr>
        <p:blipFill>
          <a:blip r:embed="rId2" cstate="print"/>
          <a:srcRect l="9493" b="8861"/>
          <a:stretch>
            <a:fillRect/>
          </a:stretch>
        </p:blipFill>
        <p:spPr bwMode="auto">
          <a:xfrm>
            <a:off x="4283968" y="297313"/>
            <a:ext cx="4729461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8A3B0D-74D7-4E1B-8B95-709901313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54" y="3212976"/>
            <a:ext cx="5021567" cy="3347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F43E75-C9CB-418F-AED9-0277388F469E}"/>
              </a:ext>
            </a:extLst>
          </p:cNvPr>
          <p:cNvSpPr/>
          <p:nvPr/>
        </p:nvSpPr>
        <p:spPr>
          <a:xfrm>
            <a:off x="5796136" y="4607278"/>
            <a:ext cx="283263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Много в области </a:t>
            </a:r>
          </a:p>
          <a:p>
            <a:pPr algn="ctr"/>
            <a:r>
              <a:rPr lang="ru-RU" sz="2800" dirty="0"/>
              <a:t>сосновых лесов.</a:t>
            </a:r>
          </a:p>
        </p:txBody>
      </p:sp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85786" y="3353378"/>
            <a:ext cx="8001056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Луга занимают примерно треть земельных угодий.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Здесь растут около 30 видов трав.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Среди них полевица, орляк, овсяница, ежа сборная, мятлик, клевер, люцерна, тимофеевка, мышиный горошек, чина луговая и другие.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2400" b="0" i="0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4098" name="Picture 2" descr="http://img0.liveinternet.ru/images/attach/c/6/92/697/92697536_0_62cdb_f769a97d_XL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267744" y="89724"/>
            <a:ext cx="4357718" cy="3263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klass39.ru/wp-content/uploads/2012/12/178_2007_8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214546" y="214289"/>
            <a:ext cx="4857784" cy="364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14414" y="4071942"/>
            <a:ext cx="75724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+mj-lt"/>
                <a:ea typeface="Times New Roman" pitchFamily="18" charset="0"/>
                <a:cs typeface="Times New Roman" pitchFamily="18" charset="0"/>
              </a:rPr>
              <a:t>    На территории области насчитывается несколько сотен болот. </a:t>
            </a:r>
            <a:endParaRPr lang="en-US" sz="2800" dirty="0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+mj-lt"/>
                <a:ea typeface="Times New Roman" pitchFamily="18" charset="0"/>
                <a:cs typeface="Times New Roman" pitchFamily="18" charset="0"/>
              </a:rPr>
              <a:t>Они богаты ягодами (брусникой, голубикой, клюквой, морошкой, 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latin typeface="+mj-lt"/>
                <a:ea typeface="Times New Roman" pitchFamily="18" charset="0"/>
                <a:cs typeface="Times New Roman" pitchFamily="18" charset="0"/>
              </a:rPr>
              <a:t>черникой) и лекарственными травами</a:t>
            </a:r>
            <a:r>
              <a:rPr lang="ru-RU" sz="2800" dirty="0">
                <a:latin typeface="+mj-lt"/>
                <a:ea typeface="Calibri" pitchFamily="34" charset="0"/>
                <a:cs typeface="Times New Roman" pitchFamily="18" charset="0"/>
              </a:rPr>
              <a:t>.</a:t>
            </a:r>
            <a:endParaRPr lang="ru-RU" sz="2800" dirty="0">
              <a:latin typeface="+mj-lt"/>
            </a:endParaRPr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Животный мир</a:t>
            </a:r>
            <a:br>
              <a:rPr lang="ru-RU" sz="4800" dirty="0">
                <a:solidFill>
                  <a:srgbClr val="C00000"/>
                </a:solidFill>
              </a:rPr>
            </a:b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857232"/>
            <a:ext cx="8572560" cy="5452128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+mj-lt"/>
              </a:rPr>
              <a:t>Животный мир области разнообразен. 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ru-RU" dirty="0">
                <a:latin typeface="+mj-lt"/>
              </a:rPr>
              <a:t>Имеются животные отрядов копытных, хищников, грызунов, насеко-моядных и рукокрылых (летучие мыши).</a:t>
            </a:r>
          </a:p>
          <a:p>
            <a:r>
              <a:rPr lang="ru-RU" dirty="0">
                <a:latin typeface="+mj-lt"/>
              </a:rPr>
              <a:t>                          Крупнейший представитель 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ru-RU" dirty="0">
                <a:latin typeface="+mj-lt"/>
              </a:rPr>
              <a:t>                               животных области — лось. 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ru-RU" dirty="0">
                <a:latin typeface="+mj-lt"/>
              </a:rPr>
              <a:t>             </a:t>
            </a:r>
          </a:p>
          <a:p>
            <a:pPr>
              <a:buNone/>
            </a:pPr>
            <a:r>
              <a:rPr lang="ru-RU" dirty="0">
                <a:latin typeface="+mj-lt"/>
              </a:rPr>
              <a:t>                             Представители семейства 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en-US" dirty="0">
                <a:latin typeface="+mj-lt"/>
              </a:rPr>
              <a:t>                             </a:t>
            </a:r>
            <a:r>
              <a:rPr lang="ru-RU" dirty="0">
                <a:latin typeface="+mj-lt"/>
              </a:rPr>
              <a:t>оленей в области : благородный, </a:t>
            </a:r>
            <a:r>
              <a:rPr lang="en-US" dirty="0">
                <a:latin typeface="+mj-lt"/>
              </a:rPr>
              <a:t>          </a:t>
            </a:r>
            <a:r>
              <a:rPr lang="ru-RU" dirty="0">
                <a:latin typeface="+mj-lt"/>
              </a:rPr>
              <a:t>     пятнистый олени, косули, лань. 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ru-RU" dirty="0">
                <a:latin typeface="+mj-lt"/>
              </a:rPr>
              <a:t> </a:t>
            </a:r>
          </a:p>
          <a:p>
            <a:pPr>
              <a:buNone/>
            </a:pPr>
            <a:r>
              <a:rPr lang="ru-RU" dirty="0">
                <a:latin typeface="+mj-lt"/>
              </a:rPr>
              <a:t>На лесных тропинках можно встретить</a:t>
            </a:r>
            <a:endParaRPr lang="en-US" dirty="0">
              <a:latin typeface="+mj-lt"/>
            </a:endParaRPr>
          </a:p>
          <a:p>
            <a:pPr>
              <a:buNone/>
            </a:pPr>
            <a:r>
              <a:rPr lang="ru-RU" dirty="0">
                <a:latin typeface="+mj-lt"/>
              </a:rPr>
              <a:t> и кабана.</a:t>
            </a:r>
          </a:p>
          <a:p>
            <a:endParaRPr lang="ru-RU" dirty="0">
              <a:latin typeface="+mj-lt"/>
            </a:endParaRPr>
          </a:p>
        </p:txBody>
      </p:sp>
      <p:pic>
        <p:nvPicPr>
          <p:cNvPr id="4" name="Рисунок 3" descr="лос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49289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ikiy-kaban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6515091" y="4698208"/>
            <a:ext cx="2414627" cy="1878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Апекс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245</TotalTime>
  <Words>203</Words>
  <Application>Microsoft Office PowerPoint</Application>
  <PresentationFormat>Экран (4:3)</PresentationFormat>
  <Paragraphs>81</Paragraphs>
  <Slides>16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8" baseType="lpstr">
      <vt:lpstr>Arial</vt:lpstr>
      <vt:lpstr>Book Antiqua</vt:lpstr>
      <vt:lpstr>Calibri</vt:lpstr>
      <vt:lpstr>Candara</vt:lpstr>
      <vt:lpstr>Lucida Sans</vt:lpstr>
      <vt:lpstr>Symbol</vt:lpstr>
      <vt:lpstr>Times New Roman</vt:lpstr>
      <vt:lpstr>Wingdings</vt:lpstr>
      <vt:lpstr>Wingdings 2</vt:lpstr>
      <vt:lpstr>Wingdings 3</vt:lpstr>
      <vt:lpstr>Апекс</vt:lpstr>
      <vt:lpstr>Волна</vt:lpstr>
      <vt:lpstr>«Природа Калининградской области»</vt:lpstr>
      <vt:lpstr>Калининградская  область</vt:lpstr>
      <vt:lpstr>Презентация PowerPoint</vt:lpstr>
      <vt:lpstr>Разнообразие природы Калининградской области</vt:lpstr>
      <vt:lpstr>Растительный мир</vt:lpstr>
      <vt:lpstr>Презентация PowerPoint</vt:lpstr>
      <vt:lpstr>Презентация PowerPoint</vt:lpstr>
      <vt:lpstr>Презентация PowerPoint</vt:lpstr>
      <vt:lpstr>Животный мир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- Каких представителей растительного и животного мира нашей области  ты знаешь? - Как надо относится к природе родного края?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Александр</cp:lastModifiedBy>
  <cp:revision>35</cp:revision>
  <dcterms:created xsi:type="dcterms:W3CDTF">2015-11-11T16:58:12Z</dcterms:created>
  <dcterms:modified xsi:type="dcterms:W3CDTF">2020-05-20T12:24:00Z</dcterms:modified>
</cp:coreProperties>
</file>